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63" r:id="rId2"/>
    <p:sldId id="264" r:id="rId3"/>
    <p:sldId id="265" r:id="rId4"/>
    <p:sldId id="266" r:id="rId5"/>
    <p:sldId id="259" r:id="rId6"/>
    <p:sldId id="267" r:id="rId7"/>
    <p:sldId id="260" r:id="rId8"/>
    <p:sldId id="268" r:id="rId9"/>
    <p:sldId id="256" r:id="rId10"/>
    <p:sldId id="261" r:id="rId11"/>
    <p:sldId id="285" r:id="rId12"/>
    <p:sldId id="286" r:id="rId13"/>
    <p:sldId id="287" r:id="rId14"/>
    <p:sldId id="270" r:id="rId15"/>
    <p:sldId id="271" r:id="rId16"/>
    <p:sldId id="272" r:id="rId17"/>
    <p:sldId id="273" r:id="rId18"/>
    <p:sldId id="262" r:id="rId19"/>
    <p:sldId id="274" r:id="rId20"/>
    <p:sldId id="284" r:id="rId21"/>
    <p:sldId id="283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75" r:id="rId3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A24"/>
    <a:srgbClr val="A5076D"/>
    <a:srgbClr val="F74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0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6B8C3C6-4BFE-41B6-B1F0-E25488D2FFBC}" type="datetimeFigureOut">
              <a:rPr lang="fr-FR" altLang="en-US"/>
              <a:pPr/>
              <a:t>14/11/2021</a:t>
            </a:fld>
            <a:endParaRPr lang="fr-FR" alt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68BD43A-3893-4614-B3A6-ACB96D0E1FA9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58569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/>
          </p:nvPr>
        </p:nvSpPr>
        <p:spPr bwMode="auto">
          <a:xfrm>
            <a:off x="914400" y="4338638"/>
            <a:ext cx="50292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325998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FC976D-0747-4CED-B68A-B84CF7E33ED5}" type="datetimeFigureOut">
              <a:rPr lang="fr-FR" altLang="en-US" smtClean="0"/>
              <a:pPr/>
              <a:t>14/11/2021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D34B6-4188-4060-B81A-B70BCF2725CC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7271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AFF8B2-4E45-4FF3-9F4D-37086FA2ED0A}" type="datetimeFigureOut">
              <a:rPr lang="fr-FR" altLang="en-US" smtClean="0"/>
              <a:pPr/>
              <a:t>14/11/2021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EEDBB-8F03-47D4-8E3A-4A17E15A7477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8269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FB3CC-5FE6-4C04-916E-645F73FC9A74}" type="datetimeFigureOut">
              <a:rPr lang="fr-FR" altLang="en-US" smtClean="0"/>
              <a:pPr/>
              <a:t>14/11/2021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D88F4-2E82-4380-B166-AF6F136F0F2E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3790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0A90C3-0B32-413D-8085-09B48C660233}" type="datetimeFigureOut">
              <a:rPr lang="fr-FR" altLang="en-US" smtClean="0"/>
              <a:pPr/>
              <a:t>14/11/2021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D7F64-BECD-4CE4-85FC-DB47D9A54C02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8561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CFA530-C18B-4C78-AA24-9F3D32971AC0}" type="datetimeFigureOut">
              <a:rPr lang="fr-FR" altLang="en-US" smtClean="0"/>
              <a:pPr/>
              <a:t>14/11/2021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A4CB5-8305-4647-95B6-4F248E21B0C7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4414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72B583-0EEE-4A0E-852A-FA7BB1F779B8}" type="datetimeFigureOut">
              <a:rPr lang="fr-FR" altLang="en-US" smtClean="0"/>
              <a:pPr/>
              <a:t>14/11/2021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E1F00-E289-4F24-B8DE-742F150ADBA0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1824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D4806D-43E3-46B7-962B-8D80DC0D25A3}" type="datetimeFigureOut">
              <a:rPr lang="fr-FR" altLang="en-US" smtClean="0"/>
              <a:pPr/>
              <a:t>14/11/2021</a:t>
            </a:fld>
            <a:endParaRPr lang="fr-FR" alt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3F2C3-FDF4-45D7-A0BB-69B1A6434519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5743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A7764-3666-4722-A613-4D2281B03222}" type="datetimeFigureOut">
              <a:rPr lang="fr-FR" altLang="en-US" smtClean="0"/>
              <a:pPr/>
              <a:t>14/11/2021</a:t>
            </a:fld>
            <a:endParaRPr lang="fr-FR" alt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7C3E8-6CFE-424A-87A0-D59011B1A9C3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3087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59DE2A-88FA-44F7-B2F1-760C6C878C60}" type="datetimeFigureOut">
              <a:rPr lang="fr-FR" altLang="en-US" smtClean="0"/>
              <a:pPr/>
              <a:t>14/11/2021</a:t>
            </a:fld>
            <a:endParaRPr lang="fr-FR" alt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17F5A-A405-44A3-A498-E21344F183F9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5123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47AA9-0F41-4D6E-A17C-6CC086EAFDB9}" type="datetimeFigureOut">
              <a:rPr lang="fr-FR" altLang="en-US" smtClean="0"/>
              <a:pPr/>
              <a:t>14/11/2021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4F3E6-6389-4471-98EB-D36873F660AD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4049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BC906-7FCD-42F5-8FD2-1B2D71E3EC85}" type="datetimeFigureOut">
              <a:rPr lang="fr-FR" altLang="en-US" smtClean="0"/>
              <a:pPr/>
              <a:t>14/11/2021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C8EC9-7D0B-4F3F-8B6E-3EC6B9185EC3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1497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0EACDC5-E317-412A-984B-70B3AD8709E8}" type="datetimeFigureOut">
              <a:rPr lang="fr-FR" altLang="en-US" smtClean="0"/>
              <a:pPr/>
              <a:t>14/11/2021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../../NON_UNICODE_BACKUP/nhung/kiem%20tra%20bai%20cu.bm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16.xml"/><Relationship Id="rId3" Type="http://schemas.openxmlformats.org/officeDocument/2006/relationships/slideLayout" Target="../slideLayouts/slideLayout2.xml"/><Relationship Id="rId7" Type="http://schemas.openxmlformats.org/officeDocument/2006/relationships/slide" Target="slide26.xml"/><Relationship Id="rId12" Type="http://schemas.openxmlformats.org/officeDocument/2006/relationships/image" Target="../media/image2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5.xml"/><Relationship Id="rId11" Type="http://schemas.openxmlformats.org/officeDocument/2006/relationships/image" Target="../media/image23.gif"/><Relationship Id="rId5" Type="http://schemas.openxmlformats.org/officeDocument/2006/relationships/slide" Target="slide24.xml"/><Relationship Id="rId10" Type="http://schemas.openxmlformats.org/officeDocument/2006/relationships/image" Target="../media/image22.gif"/><Relationship Id="rId4" Type="http://schemas.openxmlformats.org/officeDocument/2006/relationships/slide" Target="slide23.xml"/><Relationship Id="rId9" Type="http://schemas.openxmlformats.org/officeDocument/2006/relationships/slide" Target="slide28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1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27.png"/><Relationship Id="rId1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4.png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7.png"/><Relationship Id="rId1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27.png"/><Relationship Id="rId14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2.xml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4.png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7.png"/><Relationship Id="rId14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2.xml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1295738" y="1524000"/>
            <a:ext cx="6933624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643" name="WordArt 19"/>
          <p:cNvSpPr>
            <a:spLocks noChangeArrowheads="1" noChangeShapeType="1" noTextEdit="1"/>
          </p:cNvSpPr>
          <p:nvPr/>
        </p:nvSpPr>
        <p:spPr bwMode="auto">
          <a:xfrm>
            <a:off x="3085714" y="3128962"/>
            <a:ext cx="3048794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MÔN : TIN HỌC</a:t>
            </a:r>
          </a:p>
        </p:txBody>
      </p:sp>
      <p:sp>
        <p:nvSpPr>
          <p:cNvPr id="26644" name="WordArt 20"/>
          <p:cNvSpPr>
            <a:spLocks noChangeArrowheads="1" noChangeShapeType="1" noTextEdit="1"/>
          </p:cNvSpPr>
          <p:nvPr/>
        </p:nvSpPr>
        <p:spPr bwMode="auto">
          <a:xfrm>
            <a:off x="3407295" y="5322890"/>
            <a:ext cx="2134156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CC00CC"/>
                </a:solidFill>
                <a:round/>
                <a:headEnd/>
                <a:tailEnd/>
              </a:ln>
              <a:solidFill>
                <a:srgbClr val="336699"/>
              </a:solidFill>
              <a:latin typeface="Times New Roman"/>
              <a:cs typeface="Times New Roman"/>
            </a:endParaRPr>
          </a:p>
        </p:txBody>
      </p:sp>
      <p:sp>
        <p:nvSpPr>
          <p:cNvPr id="2059" name="TextBox 1"/>
          <p:cNvSpPr txBox="1">
            <a:spLocks noChangeArrowheads="1"/>
          </p:cNvSpPr>
          <p:nvPr/>
        </p:nvSpPr>
        <p:spPr bwMode="auto">
          <a:xfrm>
            <a:off x="0" y="177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2060"/>
                </a:solidFill>
                <a:latin typeface="Calibri" pitchFamily="34" charset="0"/>
              </a:rPr>
              <a:t>PHÒNG GD – </a:t>
            </a:r>
            <a:r>
              <a:rPr lang="en-US" sz="3200" b="1">
                <a:solidFill>
                  <a:srgbClr val="002060"/>
                </a:solidFill>
                <a:latin typeface="Calibri" pitchFamily="34" charset="0"/>
              </a:rPr>
              <a:t>ĐT </a:t>
            </a:r>
            <a:r>
              <a:rPr lang="en-US" sz="3200" b="1" smtClean="0">
                <a:solidFill>
                  <a:srgbClr val="002060"/>
                </a:solidFill>
                <a:latin typeface="Calibri" pitchFamily="34" charset="0"/>
              </a:rPr>
              <a:t>HUYỆN GIA LÂM</a:t>
            </a:r>
            <a:endParaRPr lang="en-US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60" name="TextBox 2"/>
          <p:cNvSpPr txBox="1">
            <a:spLocks noChangeArrowheads="1"/>
          </p:cNvSpPr>
          <p:nvPr/>
        </p:nvSpPr>
        <p:spPr bwMode="auto">
          <a:xfrm>
            <a:off x="662161" y="2023790"/>
            <a:ext cx="820077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 LIỆT CHÀO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 CON HỌC SINH ĐẾN VỚI TIẾT HỌC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1" name="TextBox 16"/>
          <p:cNvSpPr txBox="1">
            <a:spLocks noChangeArrowheads="1"/>
          </p:cNvSpPr>
          <p:nvPr/>
        </p:nvSpPr>
        <p:spPr bwMode="auto">
          <a:xfrm>
            <a:off x="-1190" y="711200"/>
            <a:ext cx="914400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FF"/>
                </a:solidFill>
                <a:latin typeface="Calibri" pitchFamily="34" charset="0"/>
              </a:rPr>
              <a:t>TRƯỜNG TIỂU </a:t>
            </a:r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HỌC </a:t>
            </a:r>
            <a:r>
              <a:rPr lang="en-US" sz="3200" b="1" smtClean="0">
                <a:solidFill>
                  <a:srgbClr val="0000FF"/>
                </a:solidFill>
                <a:latin typeface="Calibri" pitchFamily="34" charset="0"/>
              </a:rPr>
              <a:t>QUANG TRUNG</a:t>
            </a:r>
            <a:endParaRPr lang="en-US" sz="32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5" name="WordArt 19"/>
          <p:cNvSpPr>
            <a:spLocks noChangeArrowheads="1" noChangeShapeType="1" noTextEdit="1"/>
          </p:cNvSpPr>
          <p:nvPr/>
        </p:nvSpPr>
        <p:spPr bwMode="auto">
          <a:xfrm>
            <a:off x="2723996" y="4191000"/>
            <a:ext cx="4077108" cy="8382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360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viên</a:t>
            </a:r>
            <a:r>
              <a:rPr lang="en-US" sz="3600" b="1" kern="1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smtClean="0">
                <a:solidFill>
                  <a:srgbClr val="FF0000"/>
                </a:solidFill>
                <a:latin typeface="Times New Roman"/>
                <a:cs typeface="Times New Roman"/>
              </a:rPr>
              <a:t>Đào Hoàng Hà</a:t>
            </a:r>
            <a:endParaRPr lang="en-US" sz="3600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WordArt 19"/>
          <p:cNvSpPr>
            <a:spLocks noChangeArrowheads="1" noChangeShapeType="1" noTextEdit="1"/>
          </p:cNvSpPr>
          <p:nvPr/>
        </p:nvSpPr>
        <p:spPr bwMode="auto">
          <a:xfrm>
            <a:off x="2819400" y="5959478"/>
            <a:ext cx="3048794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Năm</a:t>
            </a:r>
            <a:r>
              <a:rPr lang="en-US" sz="3600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err="1" smtClean="0">
                <a:solidFill>
                  <a:srgbClr val="0000FF"/>
                </a:solidFill>
                <a:latin typeface="Times New Roman"/>
                <a:cs typeface="Times New Roman"/>
              </a:rPr>
              <a:t>học</a:t>
            </a:r>
            <a:r>
              <a:rPr lang="en-US" sz="3600" b="1" kern="1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mtClean="0">
                <a:solidFill>
                  <a:srgbClr val="0000FF"/>
                </a:solidFill>
                <a:latin typeface="Times New Roman"/>
                <a:cs typeface="Times New Roman"/>
              </a:rPr>
              <a:t>2021 </a:t>
            </a:r>
            <a:r>
              <a:rPr lang="en-US" sz="3600" b="1" kern="10" smtClean="0">
                <a:solidFill>
                  <a:srgbClr val="0000FF"/>
                </a:solidFill>
                <a:latin typeface="Times New Roman"/>
                <a:cs typeface="Times New Roman"/>
              </a:rPr>
              <a:t>- </a:t>
            </a:r>
            <a:r>
              <a:rPr lang="en-US" sz="3600" b="1" kern="10" smtClean="0">
                <a:solidFill>
                  <a:srgbClr val="0000FF"/>
                </a:solidFill>
                <a:latin typeface="Times New Roman"/>
                <a:cs typeface="Times New Roman"/>
              </a:rPr>
              <a:t>2022</a:t>
            </a:r>
            <a:endParaRPr lang="en-US" sz="3600" b="1" kern="1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9281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 bwMode="auto">
          <a:xfrm>
            <a:off x="228600" y="838200"/>
            <a:ext cx="8839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fr-FR" alt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95125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99799"/>
            <a:ext cx="1549690" cy="97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" y="1295400"/>
            <a:ext cx="811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Nháy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đúp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chuột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vào</a:t>
            </a:r>
            <a:r>
              <a:rPr lang="en-US" sz="3200" dirty="0" smtClean="0">
                <a:solidFill>
                  <a:srgbClr val="FF0000"/>
                </a:solidFill>
              </a:rPr>
              <a:t>                </a:t>
            </a:r>
            <a:r>
              <a:rPr lang="en-US" sz="3200" dirty="0" err="1" smtClean="0">
                <a:solidFill>
                  <a:srgbClr val="FF0000"/>
                </a:solidFill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chọn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kiểu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bản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thích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hợp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42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143000"/>
            <a:ext cx="8275157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" y="335946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Cửa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sổ</a:t>
            </a:r>
            <a:r>
              <a:rPr lang="en-US" sz="3200" dirty="0" smtClean="0">
                <a:solidFill>
                  <a:srgbClr val="FF0000"/>
                </a:solidFill>
              </a:rPr>
              <a:t> Choose a </a:t>
            </a:r>
            <a:r>
              <a:rPr lang="en-US" sz="3200" dirty="0" err="1" smtClean="0">
                <a:solidFill>
                  <a:srgbClr val="FF0000"/>
                </a:solidFill>
              </a:rPr>
              <a:t>Thêm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xuất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hiện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" y="335946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Nháy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chọn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vào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mẫu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bất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kì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5105400" cy="311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8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28184"/>
            <a:ext cx="9448800" cy="637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52362" y="2057400"/>
            <a:ext cx="2144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Bước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Nháy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đúp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chuột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đây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thay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đổi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tên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chủ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chính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gõ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việc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rồi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nhấn</a:t>
            </a:r>
            <a:r>
              <a:rPr lang="en-US" dirty="0" smtClean="0">
                <a:solidFill>
                  <a:srgbClr val="FF0000"/>
                </a:solidFill>
              </a:rPr>
              <a:t> Enter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224381" y="1524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9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054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Bước</a:t>
            </a:r>
            <a:r>
              <a:rPr lang="en-US" dirty="0"/>
              <a:t> 2: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b="1" dirty="0" err="1">
                <a:solidFill>
                  <a:srgbClr val="FF0000"/>
                </a:solidFill>
              </a:rPr>
              <a:t>Công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Việc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Enter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Tab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nhỏ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6200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99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9400" y="2399437"/>
            <a:ext cx="214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67600" y="2039540"/>
            <a:ext cx="1676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Bước</a:t>
            </a:r>
            <a:r>
              <a:rPr lang="en-US" dirty="0"/>
              <a:t> 3: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đúp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Quét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Enter</a:t>
            </a:r>
          </a:p>
        </p:txBody>
      </p:sp>
    </p:spTree>
    <p:extLst>
      <p:ext uri="{BB962C8B-B14F-4D97-AF65-F5344CB8AC3E}">
        <p14:creationId xmlns:p14="http://schemas.microsoft.com/office/powerpoint/2010/main" val="27828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0" y="5029200"/>
            <a:ext cx="6591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/>
              <a:t>Bước</a:t>
            </a:r>
            <a:r>
              <a:rPr lang="en-US" sz="2000" dirty="0"/>
              <a:t> </a:t>
            </a:r>
            <a:r>
              <a:rPr lang="en-US" sz="2000" dirty="0" smtClean="0"/>
              <a:t>4: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</a:t>
            </a:r>
            <a:r>
              <a:rPr lang="en-US" sz="2000" dirty="0" err="1" smtClean="0"/>
              <a:t>tục</a:t>
            </a:r>
            <a:r>
              <a:rPr lang="en-US" sz="2000" dirty="0" smtClean="0"/>
              <a:t> </a:t>
            </a:r>
            <a:r>
              <a:rPr lang="en-US" sz="2000" dirty="0" err="1" smtClean="0"/>
              <a:t>nháy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ô </a:t>
            </a:r>
            <a:r>
              <a:rPr lang="en-US" sz="2000" b="1" dirty="0" err="1" smtClean="0">
                <a:solidFill>
                  <a:srgbClr val="FF0000"/>
                </a:solidFill>
              </a:rPr>
              <a:t>Công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Việc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của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em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rồi</a:t>
            </a:r>
            <a:r>
              <a:rPr lang="en-US" sz="2000" dirty="0" smtClean="0"/>
              <a:t> </a:t>
            </a:r>
            <a:r>
              <a:rPr lang="en-US" sz="2000" dirty="0" err="1" smtClean="0"/>
              <a:t>nhấn</a:t>
            </a:r>
            <a:r>
              <a:rPr lang="en-US" sz="2000" dirty="0" smtClean="0"/>
              <a:t> </a:t>
            </a:r>
            <a:r>
              <a:rPr lang="en-US" sz="2000" dirty="0" err="1" smtClean="0"/>
              <a:t>phím</a:t>
            </a:r>
            <a:r>
              <a:rPr lang="en-US" sz="2000" dirty="0" smtClean="0"/>
              <a:t> Enter </a:t>
            </a:r>
            <a:r>
              <a:rPr lang="en-US" sz="2000" dirty="0" err="1" smtClean="0"/>
              <a:t>hoặc</a:t>
            </a:r>
            <a:r>
              <a:rPr lang="en-US" sz="2000" dirty="0" smtClean="0"/>
              <a:t> </a:t>
            </a:r>
            <a:r>
              <a:rPr lang="en-US" sz="2000" dirty="0" err="1" smtClean="0"/>
              <a:t>phím</a:t>
            </a:r>
            <a:r>
              <a:rPr lang="en-US" sz="2000" dirty="0" smtClean="0"/>
              <a:t> Tab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tạo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chủ</a:t>
            </a:r>
            <a:r>
              <a:rPr lang="en-US" sz="2000" dirty="0" smtClean="0"/>
              <a:t> </a:t>
            </a:r>
            <a:r>
              <a:rPr lang="en-US" sz="2000" dirty="0" err="1" smtClean="0"/>
              <a:t>đề</a:t>
            </a:r>
            <a:r>
              <a:rPr lang="en-US" sz="2000" dirty="0" smtClean="0"/>
              <a:t> </a:t>
            </a:r>
            <a:r>
              <a:rPr lang="en-US" sz="2000" dirty="0" err="1" smtClean="0"/>
              <a:t>nhỏ</a:t>
            </a:r>
            <a:r>
              <a:rPr lang="en-US" sz="2000" dirty="0" smtClean="0"/>
              <a:t> </a:t>
            </a:r>
            <a:r>
              <a:rPr lang="en-US" sz="2000" dirty="0" err="1" smtClean="0"/>
              <a:t>còn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,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Trông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,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30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"/>
            <a:ext cx="752618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8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340" y="5029200"/>
            <a:ext cx="9020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hoàn</a:t>
            </a:r>
            <a:r>
              <a:rPr lang="en-US" sz="2800" dirty="0" smtClean="0"/>
              <a:t>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 </a:t>
            </a:r>
            <a:r>
              <a:rPr lang="en-US" sz="2800" dirty="0" err="1" smtClean="0"/>
              <a:t>nháy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           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lưu</a:t>
            </a:r>
            <a:endParaRPr lang="en-US" sz="2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91" y="4507057"/>
            <a:ext cx="1132354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04" y="200025"/>
            <a:ext cx="59626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4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4" y="1143000"/>
            <a:ext cx="114329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7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 flipH="1">
            <a:off x="2514600" y="892506"/>
            <a:ext cx="3886497" cy="52322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FFFF66"/>
              </a:gs>
            </a:gsLst>
            <a:lin ang="5400000" scaled="1"/>
          </a:gra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KIỂM TRA BÀI CŨ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2019300"/>
            <a:ext cx="86590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991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341" y="228600"/>
            <a:ext cx="8797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Thoát</a:t>
            </a:r>
            <a:r>
              <a:rPr lang="en-US" sz="2800" dirty="0" smtClean="0"/>
              <a:t> </a:t>
            </a:r>
            <a:r>
              <a:rPr lang="en-US" sz="2800" dirty="0" err="1" smtClean="0"/>
              <a:t>khỏi</a:t>
            </a:r>
            <a:r>
              <a:rPr lang="en-US" sz="2800" dirty="0" smtClean="0"/>
              <a:t> </a:t>
            </a:r>
            <a:r>
              <a:rPr lang="en-US" sz="2800" dirty="0" err="1" smtClean="0"/>
              <a:t>ứng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86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2461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0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sz="60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657350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</a:rPr>
              <a:t>Hãy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hoàn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tạo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một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sơ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đồ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tư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duy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tổng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hợp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đơn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giản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trong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cuộc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sống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hàng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ngày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của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em</a:t>
            </a:r>
            <a:r>
              <a:rPr lang="en-US" sz="3200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sz="3200" dirty="0" err="1" smtClean="0">
                <a:solidFill>
                  <a:schemeClr val="tx2"/>
                </a:solidFill>
              </a:rPr>
              <a:t>Ví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dụ</a:t>
            </a:r>
            <a:r>
              <a:rPr lang="en-US" sz="3200" dirty="0" smtClean="0">
                <a:solidFill>
                  <a:schemeClr val="tx2"/>
                </a:solidFill>
              </a:rPr>
              <a:t>: </a:t>
            </a:r>
          </a:p>
          <a:p>
            <a:r>
              <a:rPr lang="en-US" sz="3200" dirty="0">
                <a:solidFill>
                  <a:schemeClr val="tx2"/>
                </a:solidFill>
              </a:rPr>
              <a:t>	</a:t>
            </a:r>
            <a:r>
              <a:rPr lang="en-US" sz="3200" dirty="0" err="1" smtClean="0">
                <a:solidFill>
                  <a:schemeClr val="tx2"/>
                </a:solidFill>
              </a:rPr>
              <a:t>Chủ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đề</a:t>
            </a:r>
            <a:r>
              <a:rPr lang="en-US" sz="3200" dirty="0" smtClean="0">
                <a:solidFill>
                  <a:schemeClr val="tx2"/>
                </a:solidFill>
              </a:rPr>
              <a:t>: </a:t>
            </a:r>
            <a:r>
              <a:rPr lang="en-US" sz="3200" dirty="0" err="1" smtClean="0">
                <a:solidFill>
                  <a:schemeClr val="tx2"/>
                </a:solidFill>
              </a:rPr>
              <a:t>Giúp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mẹ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việc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nhà</a:t>
            </a:r>
            <a:endParaRPr lang="en-US" sz="3200" dirty="0" smtClean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	</a:t>
            </a:r>
            <a:r>
              <a:rPr lang="en-US" sz="3200" dirty="0" err="1" smtClean="0">
                <a:solidFill>
                  <a:schemeClr val="tx2"/>
                </a:solidFill>
              </a:rPr>
              <a:t>Chủ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đề</a:t>
            </a:r>
            <a:r>
              <a:rPr lang="en-US" sz="3200" dirty="0" smtClean="0">
                <a:solidFill>
                  <a:schemeClr val="tx2"/>
                </a:solidFill>
              </a:rPr>
              <a:t>: </a:t>
            </a:r>
            <a:r>
              <a:rPr lang="en-US" sz="3200" dirty="0" err="1" smtClean="0">
                <a:solidFill>
                  <a:schemeClr val="tx2"/>
                </a:solidFill>
              </a:rPr>
              <a:t>Học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tập</a:t>
            </a:r>
            <a:endParaRPr lang="en-US" sz="3200" dirty="0" smtClean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	</a:t>
            </a:r>
            <a:r>
              <a:rPr lang="en-US" sz="3200" dirty="0" err="1" smtClean="0">
                <a:solidFill>
                  <a:schemeClr val="tx2"/>
                </a:solidFill>
              </a:rPr>
              <a:t>Chủ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đề</a:t>
            </a:r>
            <a:r>
              <a:rPr lang="en-US" sz="3200" dirty="0" smtClean="0">
                <a:solidFill>
                  <a:schemeClr val="tx2"/>
                </a:solidFill>
              </a:rPr>
              <a:t>: </a:t>
            </a:r>
            <a:r>
              <a:rPr lang="en-US" sz="3200" dirty="0" err="1" smtClean="0">
                <a:solidFill>
                  <a:schemeClr val="tx2"/>
                </a:solidFill>
              </a:rPr>
              <a:t>Kiến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thức</a:t>
            </a:r>
            <a:endParaRPr lang="en-US" sz="3200" dirty="0" smtClean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	</a:t>
            </a:r>
            <a:endParaRPr lang="en-US" sz="3200" dirty="0" smtClean="0">
              <a:solidFill>
                <a:schemeClr val="tx2"/>
              </a:solidFill>
            </a:endParaRPr>
          </a:p>
          <a:p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8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hlinkClick r:id="rId4" action="ppaction://hlinksldjump"/>
          </p:cNvPr>
          <p:cNvSpPr/>
          <p:nvPr/>
        </p:nvSpPr>
        <p:spPr>
          <a:xfrm>
            <a:off x="2915162" y="1752600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5" action="ppaction://hlinksldjump"/>
          </p:cNvPr>
          <p:cNvSpPr/>
          <p:nvPr/>
        </p:nvSpPr>
        <p:spPr>
          <a:xfrm>
            <a:off x="4038600" y="1752600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6" action="ppaction://hlinksldjump"/>
          </p:cNvPr>
          <p:cNvSpPr/>
          <p:nvPr/>
        </p:nvSpPr>
        <p:spPr>
          <a:xfrm>
            <a:off x="5162037" y="1752600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7" action="ppaction://hlinksldjump"/>
          </p:cNvPr>
          <p:cNvSpPr/>
          <p:nvPr/>
        </p:nvSpPr>
        <p:spPr>
          <a:xfrm>
            <a:off x="2915730" y="3298673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8" action="ppaction://hlinksldjump"/>
          </p:cNvPr>
          <p:cNvSpPr/>
          <p:nvPr/>
        </p:nvSpPr>
        <p:spPr>
          <a:xfrm>
            <a:off x="4039168" y="3298673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9" action="ppaction://hlinksldjump"/>
          </p:cNvPr>
          <p:cNvSpPr/>
          <p:nvPr/>
        </p:nvSpPr>
        <p:spPr>
          <a:xfrm>
            <a:off x="5162605" y="3298673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4800" y="304800"/>
            <a:ext cx="82461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SỐ MAY MẮN</a:t>
            </a:r>
            <a:endParaRPr lang="en-US" sz="60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5" y="845531"/>
            <a:ext cx="371475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04" y="1207472"/>
            <a:ext cx="371475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63" y="680278"/>
            <a:ext cx="371475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74" y="479108"/>
            <a:ext cx="535781" cy="1190625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7285614" y="-693733"/>
            <a:ext cx="457200" cy="609600"/>
          </a:xfrm>
          <a:prstGeom prst="rect">
            <a:avLst/>
          </a:prstGeom>
        </p:spPr>
      </p:pic>
      <p:sp>
        <p:nvSpPr>
          <p:cNvPr id="5" name="Isosceles Triangle 4">
            <a:hlinkClick r:id="rId13" action="ppaction://hlinksldjump"/>
          </p:cNvPr>
          <p:cNvSpPr/>
          <p:nvPr/>
        </p:nvSpPr>
        <p:spPr>
          <a:xfrm>
            <a:off x="8642829" y="6433458"/>
            <a:ext cx="501171" cy="4245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3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93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74" y="5130970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2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XMIND?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95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A. 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308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8251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B. 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95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C. 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8251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D. 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9201" y="1975396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871882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93" y="2884060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93" y="1995368"/>
            <a:ext cx="603557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3500623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530" y="1728460"/>
            <a:ext cx="1091594" cy="90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884060"/>
            <a:ext cx="1160974" cy="76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63" y="1679925"/>
            <a:ext cx="1168269" cy="91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63" y="2828612"/>
            <a:ext cx="1121037" cy="74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1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81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62" y="5130946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2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XMIND?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6651" y="1419061"/>
            <a:ext cx="710995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A.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Nháy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chuột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vào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biểu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tượng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3056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2000" y="2348942"/>
            <a:ext cx="712870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B</a:t>
            </a:r>
            <a:r>
              <a:rPr lang="vi-VN" sz="3200" dirty="0">
                <a:solidFill>
                  <a:prstClr val="black"/>
                </a:solidFill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Nháy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đúp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chuột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vào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biểu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tượng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1050" y="3267784"/>
            <a:ext cx="736365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C.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Nháy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phải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chuột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biểu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tượng</a:t>
            </a:r>
            <a:endParaRPr lang="vi-VN" sz="3600" dirty="0" smtClean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94438" y="4172635"/>
            <a:ext cx="7312171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D.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Di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chuyển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chuột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vào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biểu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tượng</a:t>
            </a:r>
            <a:endParaRPr lang="vi-VN" sz="3200" dirty="0" smtClean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072" y="1481818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042299" y="3301148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869" y="4274354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01" y="2475965"/>
            <a:ext cx="603557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2990879" y="5697521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0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68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49" y="5130920"/>
            <a:ext cx="390293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32695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303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8226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B.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95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/>
              </a:rPr>
              <a:t>   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</a:rPr>
              <a:t>C.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8226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D.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9176" y="1975346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871882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68" y="2884010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68" y="1995318"/>
            <a:ext cx="603557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3500623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0" y="199872"/>
            <a:ext cx="8991599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25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54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35" y="5130892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2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</a:rPr>
              <a:t>Em sử dụng phím nào ở chủ đề chính để tạo chủ đề nhỏ? </a:t>
            </a:r>
            <a:endParaRPr lang="vi-VN" sz="3200" dirty="0" smtClean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95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A</a:t>
            </a:r>
            <a:r>
              <a:rPr lang="vi-VN" sz="3200" dirty="0">
                <a:solidFill>
                  <a:prstClr val="black"/>
                </a:solidFill>
              </a:rPr>
              <a:t>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Shirt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3002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8212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B</a:t>
            </a:r>
            <a:r>
              <a:rPr lang="vi-VN" sz="3200" dirty="0">
                <a:solidFill>
                  <a:prstClr val="black"/>
                </a:solidFill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Cách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95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C</a:t>
            </a:r>
            <a:r>
              <a:rPr lang="vi-VN" sz="3200" dirty="0">
                <a:solidFill>
                  <a:prstClr val="black"/>
                </a:solidFill>
              </a:rPr>
              <a:t>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Enter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8212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D.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Ctrl</a:t>
            </a:r>
            <a:endParaRPr lang="vi-VN" sz="3200" dirty="0" smtClean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1975318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2902112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54" y="2883982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2026992"/>
            <a:ext cx="549444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3500623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0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39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20" y="5130862"/>
            <a:ext cx="390293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32695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2972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35301" y="195845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95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257800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308" y="1975288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197198" y="2871882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243" y="2883952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443" y="2026962"/>
            <a:ext cx="603557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3500623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Snip Diagonal Corner Rectangle 16"/>
          <p:cNvSpPr/>
          <p:nvPr/>
        </p:nvSpPr>
        <p:spPr>
          <a:xfrm>
            <a:off x="624477" y="199872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</a:rPr>
              <a:t>Nút lệnh          dùng để ?</a:t>
            </a:r>
            <a:endParaRPr lang="vi-VN" sz="3200" dirty="0" smtClean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484" y="527660"/>
            <a:ext cx="1162139" cy="78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16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23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04" y="5130830"/>
            <a:ext cx="390293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32695" y="1390650"/>
            <a:ext cx="732930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chemeClr val="tx1"/>
                </a:solidFill>
              </a:rPr>
              <a:t>A</a:t>
            </a:r>
            <a:r>
              <a:rPr lang="vi-VN" sz="3200" dirty="0">
                <a:solidFill>
                  <a:schemeClr val="tx1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Soạn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thảo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văn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294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80208" y="2235129"/>
            <a:ext cx="638259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chemeClr val="tx1"/>
                </a:solidFill>
              </a:rPr>
              <a:t>B</a:t>
            </a:r>
            <a:r>
              <a:rPr lang="en-US" sz="3200" dirty="0" smtClean="0">
                <a:solidFill>
                  <a:schemeClr val="tx1"/>
                </a:solidFill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</a:rPr>
              <a:t>Soạn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trang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chiếu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0208" y="2772155"/>
            <a:ext cx="631105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vi-VN" sz="3200" dirty="0" smtClean="0">
                <a:solidFill>
                  <a:schemeClr val="tx1"/>
                </a:solidFill>
              </a:rPr>
              <a:t>C. </a:t>
            </a:r>
            <a:r>
              <a:rPr lang="en-US" sz="3200" dirty="0" err="1">
                <a:solidFill>
                  <a:schemeClr val="tx1"/>
                </a:solidFill>
              </a:rPr>
              <a:t>Nghe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99258" y="3802188"/>
            <a:ext cx="712166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prstClr val="black"/>
                </a:solidFill>
              </a:rPr>
              <a:t>D</a:t>
            </a:r>
            <a:r>
              <a:rPr lang="vi-VN" sz="3200" dirty="0">
                <a:solidFill>
                  <a:prstClr val="black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Thiết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đồ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duy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04" y="2313768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04" y="3158560"/>
            <a:ext cx="549303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04" y="3865699"/>
            <a:ext cx="603557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77" y="1454161"/>
            <a:ext cx="549444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3500623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28600" y="323850"/>
            <a:ext cx="923117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err="1" smtClean="0">
                <a:solidFill>
                  <a:srgbClr val="0070C0"/>
                </a:solidFill>
              </a:rPr>
              <a:t>Phần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mềm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Xmind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dùng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để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làm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gì</a:t>
            </a:r>
            <a:r>
              <a:rPr lang="en-US" sz="4000" dirty="0" smtClean="0">
                <a:solidFill>
                  <a:srgbClr val="0070C0"/>
                </a:solidFill>
              </a:rPr>
              <a:t>?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2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1600flower_14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609600"/>
            <a:ext cx="9144000" cy="2962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51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  <a:p>
            <a:pPr algn="ctr" defTabSz="821055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19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  <a:p>
            <a:pPr algn="ctr" defTabSz="821055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63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Franklin Gothic Book" panose="020B0503020102020204" pitchFamily="34" charset="0"/>
            </a:endParaRPr>
          </a:p>
        </p:txBody>
      </p:sp>
      <p:pic>
        <p:nvPicPr>
          <p:cNvPr id="65541" name="Picture 6" descr="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68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8" descr="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436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9" descr="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WordArt 18"/>
          <p:cNvSpPr>
            <a:spLocks noTextEdit="1"/>
          </p:cNvSpPr>
          <p:nvPr/>
        </p:nvSpPr>
        <p:spPr bwMode="auto">
          <a:xfrm>
            <a:off x="500063" y="3571875"/>
            <a:ext cx="7848600" cy="29051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 thành  cảm  ơn  </a:t>
            </a:r>
            <a:r>
              <a:rPr lang="vi-VN" sz="3600" b="1" kern="10" spc="-36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 </a:t>
            </a:r>
            <a:r>
              <a:rPr lang="vi-VN" sz="3600" b="1" kern="10" spc="-36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</a:p>
          <a:p>
            <a:pPr algn="ctr"/>
            <a:r>
              <a:rPr lang="vi-VN" sz="3600" b="1" kern="10" spc="-36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 </a:t>
            </a:r>
            <a:r>
              <a:rPr lang="vi-VN" sz="3600" b="1" kern="10" spc="-36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 em  chăm  ngoan  học  giỏi.</a:t>
            </a:r>
            <a:endParaRPr lang="en-US" sz="3600" b="1" kern="10" spc="-360">
              <a:ln w="2857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45" name="Picture 22" descr="Dove-02-ju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7213" flipV="1">
            <a:off x="7181850" y="738188"/>
            <a:ext cx="16002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24" descr="Dove-02-ju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6079" flipV="1">
            <a:off x="4629150" y="644525"/>
            <a:ext cx="16002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7" name="Picture 25" descr="Dove-02-ju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6079" flipV="1">
            <a:off x="5892800" y="138113"/>
            <a:ext cx="16002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460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01930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90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806" y="261241"/>
            <a:ext cx="8714388" cy="121788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quan sát sơ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công việc của em thực hiện hằng ngày.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0316"/>
            <a:ext cx="9144000" cy="473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228600" y="1073976"/>
            <a:ext cx="8458200" cy="3421824"/>
          </a:xfrm>
        </p:spPr>
        <p:txBody>
          <a:bodyPr/>
          <a:lstStyle/>
          <a:p>
            <a:pPr algn="just"/>
            <a:r>
              <a:rPr lang="fr-FR" altLang="en-US" dirty="0" smtClean="0">
                <a:solidFill>
                  <a:srgbClr val="0070C0"/>
                </a:solidFill>
              </a:rPr>
              <a:t>- </a:t>
            </a:r>
            <a:r>
              <a:rPr lang="fr-FR" altLang="en-US" dirty="0" err="1" smtClean="0">
                <a:solidFill>
                  <a:srgbClr val="0070C0"/>
                </a:solidFill>
              </a:rPr>
              <a:t>Xmind</a:t>
            </a:r>
            <a:r>
              <a:rPr lang="fr-FR" altLang="en-US" dirty="0" smtClean="0">
                <a:solidFill>
                  <a:srgbClr val="0070C0"/>
                </a:solidFill>
              </a:rPr>
              <a:t> là </a:t>
            </a:r>
            <a:r>
              <a:rPr lang="fr-FR" altLang="en-US" dirty="0" err="1" smtClean="0">
                <a:solidFill>
                  <a:srgbClr val="0070C0"/>
                </a:solidFill>
              </a:rPr>
              <a:t>phần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mềm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hỗ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trợ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rất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tốt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cho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việc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thiết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kế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bản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đồ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tư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duy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ghi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nhớ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bài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học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hoặc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thực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hiện</a:t>
            </a:r>
            <a:r>
              <a:rPr lang="fr-FR" altLang="en-US" dirty="0" smtClean="0">
                <a:solidFill>
                  <a:srgbClr val="0070C0"/>
                </a:solidFill>
              </a:rPr>
              <a:t>  </a:t>
            </a:r>
            <a:r>
              <a:rPr lang="fr-FR" altLang="en-US" dirty="0" err="1" smtClean="0">
                <a:solidFill>
                  <a:srgbClr val="0070C0"/>
                </a:solidFill>
              </a:rPr>
              <a:t>các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kế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hoạch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đã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đặt</a:t>
            </a:r>
            <a:r>
              <a:rPr lang="fr-FR" altLang="en-US" dirty="0" smtClean="0">
                <a:solidFill>
                  <a:srgbClr val="0070C0"/>
                </a:solidFill>
              </a:rPr>
              <a:t> ra </a:t>
            </a:r>
            <a:r>
              <a:rPr lang="fr-FR" altLang="en-US" dirty="0" err="1" smtClean="0">
                <a:solidFill>
                  <a:srgbClr val="0070C0"/>
                </a:solidFill>
              </a:rPr>
              <a:t>một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cách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khoa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học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hợp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lí</a:t>
            </a:r>
            <a:r>
              <a:rPr lang="fr-FR" altLang="en-US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fr-FR" altLang="en-US" dirty="0">
                <a:solidFill>
                  <a:srgbClr val="0070C0"/>
                </a:solidFill>
              </a:rPr>
              <a:t>	</a:t>
            </a:r>
            <a:endParaRPr lang="fr-FR" altLang="en-US" dirty="0" smtClean="0">
              <a:solidFill>
                <a:srgbClr val="0070C0"/>
              </a:solidFill>
            </a:endParaRPr>
          </a:p>
          <a:p>
            <a:pPr algn="just"/>
            <a:endParaRPr lang="fr-FR" altLang="en-US" dirty="0" smtClean="0">
              <a:solidFill>
                <a:srgbClr val="0070C0"/>
              </a:solidFill>
            </a:endParaRPr>
          </a:p>
          <a:p>
            <a:pPr algn="just"/>
            <a:r>
              <a:rPr lang="fr-FR" altLang="en-US" dirty="0" smtClean="0">
                <a:solidFill>
                  <a:srgbClr val="0070C0"/>
                </a:solidFill>
              </a:rPr>
              <a:t>-</a:t>
            </a:r>
            <a:r>
              <a:rPr lang="fr-FR" altLang="en-US" dirty="0" err="1">
                <a:solidFill>
                  <a:srgbClr val="0070C0"/>
                </a:solidFill>
              </a:rPr>
              <a:t>Mở</a:t>
            </a:r>
            <a:r>
              <a:rPr lang="fr-FR" altLang="en-US" dirty="0">
                <a:solidFill>
                  <a:srgbClr val="0070C0"/>
                </a:solidFill>
              </a:rPr>
              <a:t> </a:t>
            </a:r>
            <a:r>
              <a:rPr lang="fr-FR" altLang="en-US" dirty="0" err="1">
                <a:solidFill>
                  <a:srgbClr val="0070C0"/>
                </a:solidFill>
              </a:rPr>
              <a:t>phần</a:t>
            </a:r>
            <a:r>
              <a:rPr lang="fr-FR" altLang="en-US" dirty="0">
                <a:solidFill>
                  <a:srgbClr val="0070C0"/>
                </a:solidFill>
              </a:rPr>
              <a:t> </a:t>
            </a:r>
            <a:r>
              <a:rPr lang="fr-FR" altLang="en-US" dirty="0" err="1">
                <a:solidFill>
                  <a:srgbClr val="0070C0"/>
                </a:solidFill>
              </a:rPr>
              <a:t>mềm</a:t>
            </a:r>
            <a:r>
              <a:rPr lang="fr-FR" altLang="en-US" dirty="0">
                <a:solidFill>
                  <a:srgbClr val="0070C0"/>
                </a:solidFill>
              </a:rPr>
              <a:t> </a:t>
            </a:r>
            <a:r>
              <a:rPr lang="fr-FR" altLang="en-US" dirty="0" err="1">
                <a:solidFill>
                  <a:srgbClr val="0070C0"/>
                </a:solidFill>
              </a:rPr>
              <a:t>bằng</a:t>
            </a:r>
            <a:r>
              <a:rPr lang="fr-FR" altLang="en-US" dirty="0">
                <a:solidFill>
                  <a:srgbClr val="0070C0"/>
                </a:solidFill>
              </a:rPr>
              <a:t> </a:t>
            </a:r>
            <a:r>
              <a:rPr lang="fr-FR" altLang="en-US" dirty="0" err="1">
                <a:solidFill>
                  <a:srgbClr val="0070C0"/>
                </a:solidFill>
              </a:rPr>
              <a:t>cách</a:t>
            </a:r>
            <a:r>
              <a:rPr lang="fr-FR" altLang="en-US" dirty="0">
                <a:solidFill>
                  <a:srgbClr val="0070C0"/>
                </a:solidFill>
              </a:rPr>
              <a:t> </a:t>
            </a:r>
            <a:r>
              <a:rPr lang="fr-FR" altLang="en-US" dirty="0" err="1">
                <a:solidFill>
                  <a:srgbClr val="0070C0"/>
                </a:solidFill>
              </a:rPr>
              <a:t>nháy</a:t>
            </a:r>
            <a:r>
              <a:rPr lang="fr-FR" altLang="en-US" dirty="0">
                <a:solidFill>
                  <a:srgbClr val="0070C0"/>
                </a:solidFill>
              </a:rPr>
              <a:t> </a:t>
            </a:r>
            <a:r>
              <a:rPr lang="fr-FR" altLang="en-US" dirty="0" err="1">
                <a:solidFill>
                  <a:srgbClr val="0070C0"/>
                </a:solidFill>
              </a:rPr>
              <a:t>đúp</a:t>
            </a:r>
            <a:r>
              <a:rPr lang="fr-FR" altLang="en-US" dirty="0">
                <a:solidFill>
                  <a:srgbClr val="0070C0"/>
                </a:solidFill>
              </a:rPr>
              <a:t> </a:t>
            </a:r>
            <a:r>
              <a:rPr lang="fr-FR" altLang="en-US" dirty="0" err="1">
                <a:solidFill>
                  <a:srgbClr val="0070C0"/>
                </a:solidFill>
              </a:rPr>
              <a:t>chuột</a:t>
            </a:r>
            <a:r>
              <a:rPr lang="fr-FR" altLang="en-US" dirty="0">
                <a:solidFill>
                  <a:srgbClr val="0070C0"/>
                </a:solidFill>
              </a:rPr>
              <a:t> </a:t>
            </a:r>
            <a:r>
              <a:rPr lang="fr-FR" altLang="en-US" dirty="0" err="1">
                <a:solidFill>
                  <a:srgbClr val="0070C0"/>
                </a:solidFill>
              </a:rPr>
              <a:t>vào</a:t>
            </a:r>
            <a:r>
              <a:rPr lang="fr-FR" altLang="en-US" dirty="0">
                <a:solidFill>
                  <a:srgbClr val="0070C0"/>
                </a:solidFill>
              </a:rPr>
              <a:t> </a:t>
            </a:r>
            <a:r>
              <a:rPr lang="fr-FR" altLang="en-US" dirty="0" err="1">
                <a:solidFill>
                  <a:srgbClr val="0070C0"/>
                </a:solidFill>
              </a:rPr>
              <a:t>biểu</a:t>
            </a:r>
            <a:r>
              <a:rPr lang="fr-FR" altLang="en-US" dirty="0">
                <a:solidFill>
                  <a:srgbClr val="0070C0"/>
                </a:solidFill>
              </a:rPr>
              <a:t> </a:t>
            </a:r>
            <a:r>
              <a:rPr lang="fr-FR" altLang="en-US" dirty="0" err="1">
                <a:solidFill>
                  <a:srgbClr val="0070C0"/>
                </a:solidFill>
              </a:rPr>
              <a:t>tượng</a:t>
            </a:r>
            <a:r>
              <a:rPr lang="fr-FR" altLang="en-US" dirty="0">
                <a:solidFill>
                  <a:srgbClr val="0070C0"/>
                </a:solidFill>
              </a:rPr>
              <a:t> </a:t>
            </a:r>
          </a:p>
          <a:p>
            <a:pPr algn="just"/>
            <a:endParaRPr lang="fr-FR" altLang="en-US" dirty="0">
              <a:solidFill>
                <a:srgbClr val="0070C0"/>
              </a:solidFill>
            </a:endParaRPr>
          </a:p>
          <a:p>
            <a:pPr marL="514350" indent="-514350" algn="just">
              <a:buAutoNum type="arabicPeriod"/>
            </a:pPr>
            <a:endParaRPr lang="fr-FR" altLang="en-US" dirty="0" smtClean="0">
              <a:solidFill>
                <a:srgbClr val="F74EB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144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91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924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304800"/>
            <a:ext cx="4863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sz="2800" dirty="0"/>
              <a:t>- </a:t>
            </a:r>
            <a:r>
              <a:rPr lang="fr-FR" altLang="en-US" sz="2800" dirty="0" err="1"/>
              <a:t>Giao</a:t>
            </a:r>
            <a:r>
              <a:rPr lang="fr-FR" altLang="en-US" sz="2800" dirty="0"/>
              <a:t> </a:t>
            </a:r>
            <a:r>
              <a:rPr lang="fr-FR" altLang="en-US" sz="2800" dirty="0" err="1"/>
              <a:t>diện</a:t>
            </a:r>
            <a:r>
              <a:rPr lang="fr-FR" altLang="en-US" sz="2800" dirty="0"/>
              <a:t> </a:t>
            </a:r>
            <a:r>
              <a:rPr lang="fr-FR" altLang="en-US" sz="2800" dirty="0" err="1"/>
              <a:t>phần</a:t>
            </a:r>
            <a:r>
              <a:rPr lang="fr-FR" altLang="en-US" sz="2800" dirty="0"/>
              <a:t> </a:t>
            </a:r>
            <a:r>
              <a:rPr lang="fr-FR" altLang="en-US" sz="2800" dirty="0" err="1"/>
              <a:t>mềm</a:t>
            </a:r>
            <a:r>
              <a:rPr lang="fr-FR" altLang="en-US" sz="2800" dirty="0"/>
              <a:t> </a:t>
            </a:r>
            <a:r>
              <a:rPr lang="fr-FR" altLang="en-US" sz="2800" dirty="0" err="1"/>
              <a:t>Xmind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10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 bwMode="auto">
          <a:xfrm>
            <a:off x="76200" y="152400"/>
            <a:ext cx="8915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en-US" dirty="0" smtClean="0">
                <a:solidFill>
                  <a:srgbClr val="FF0000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fr-FR" altLang="en-US" dirty="0" smtClean="0">
                <a:solidFill>
                  <a:srgbClr val="FF0000"/>
                </a:solidFill>
              </a:rPr>
              <a:t>- </a:t>
            </a:r>
            <a:r>
              <a:rPr lang="fr-FR" altLang="en-US" dirty="0" err="1" smtClean="0">
                <a:solidFill>
                  <a:srgbClr val="FF0000"/>
                </a:solidFill>
              </a:rPr>
              <a:t>Xmind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có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nhiều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kiểu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bản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đồ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  <a:r>
              <a:rPr lang="fr-FR" altLang="en-US" dirty="0" smtClean="0">
                <a:solidFill>
                  <a:srgbClr val="FF0000"/>
                </a:solidFill>
              </a:rPr>
              <a:t>: </a:t>
            </a:r>
          </a:p>
          <a:p>
            <a:pPr marL="457200" lvl="1" indent="0">
              <a:buNone/>
            </a:pPr>
            <a:r>
              <a:rPr lang="fr-FR" altLang="en-US" dirty="0" smtClean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73819"/>
            <a:ext cx="3790406" cy="209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10" y="2499946"/>
            <a:ext cx="3697190" cy="20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10200" y="1569788"/>
            <a:ext cx="32399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altLang="en-US" sz="2800" dirty="0" err="1" smtClean="0"/>
              <a:t>Hình</a:t>
            </a:r>
            <a:r>
              <a:rPr lang="fr-FR" altLang="en-US" sz="2800" dirty="0" smtClean="0"/>
              <a:t> </a:t>
            </a:r>
            <a:r>
              <a:rPr lang="fr-FR" altLang="en-US" sz="2800" dirty="0" err="1"/>
              <a:t>xương</a:t>
            </a:r>
            <a:r>
              <a:rPr lang="fr-FR" altLang="en-US" sz="2800" dirty="0"/>
              <a:t> </a:t>
            </a:r>
            <a:r>
              <a:rPr lang="fr-FR" altLang="en-US" sz="2800" dirty="0" err="1"/>
              <a:t>cá</a:t>
            </a:r>
            <a:r>
              <a:rPr lang="fr-FR" altLang="en-US" sz="2800" dirty="0"/>
              <a:t> </a:t>
            </a:r>
            <a:endParaRPr lang="fr-FR" altLang="en-US" sz="2800" dirty="0" smtClean="0"/>
          </a:p>
          <a:p>
            <a:pPr lvl="1"/>
            <a:r>
              <a:rPr lang="fr-FR" altLang="en-US" sz="2800" dirty="0" err="1" smtClean="0"/>
              <a:t>Fishbone</a:t>
            </a:r>
            <a:r>
              <a:rPr lang="fr-FR" altLang="en-US" sz="2800" dirty="0" smtClean="0"/>
              <a:t> </a:t>
            </a:r>
            <a:r>
              <a:rPr lang="fr-FR" altLang="en-US" sz="2800" dirty="0"/>
              <a:t>Chart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1852127"/>
            <a:ext cx="3320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sz="2800" dirty="0" err="1"/>
              <a:t>Bản</a:t>
            </a:r>
            <a:r>
              <a:rPr lang="fr-FR" altLang="en-US" sz="2800" dirty="0"/>
              <a:t> </a:t>
            </a:r>
            <a:r>
              <a:rPr lang="fr-FR" altLang="en-US" sz="2800" dirty="0" err="1"/>
              <a:t>đồ</a:t>
            </a:r>
            <a:r>
              <a:rPr lang="fr-FR" altLang="en-US" sz="2800" dirty="0"/>
              <a:t> </a:t>
            </a:r>
            <a:r>
              <a:rPr lang="fr-FR" altLang="en-US" sz="2800" dirty="0" err="1"/>
              <a:t>tư</a:t>
            </a:r>
            <a:r>
              <a:rPr lang="fr-FR" altLang="en-US" sz="2800" dirty="0"/>
              <a:t> </a:t>
            </a:r>
            <a:r>
              <a:rPr lang="fr-FR" altLang="en-US" sz="2800" dirty="0" err="1"/>
              <a:t>duy</a:t>
            </a:r>
            <a:r>
              <a:rPr lang="fr-FR" altLang="en-US" sz="2800" dirty="0"/>
              <a:t> MAP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500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14866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288606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68" y="152399"/>
            <a:ext cx="4041732" cy="271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15419" y="297179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1" y="3657599"/>
            <a:ext cx="3578399" cy="244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31333" y="609933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92" y="3657599"/>
            <a:ext cx="3300608" cy="255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38800" y="6214407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Logic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1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382000" cy="1470025"/>
          </a:xfrm>
        </p:spPr>
        <p:txBody>
          <a:bodyPr/>
          <a:lstStyle/>
          <a:p>
            <a:r>
              <a:rPr lang="fr-CA" altLang="en-US" dirty="0" smtClean="0">
                <a:solidFill>
                  <a:srgbClr val="FF0000"/>
                </a:solidFill>
              </a:rPr>
              <a:t>2. </a:t>
            </a:r>
            <a:r>
              <a:rPr lang="fr-CA" altLang="en-US" dirty="0" err="1" smtClean="0">
                <a:solidFill>
                  <a:srgbClr val="FF0000"/>
                </a:solidFill>
              </a:rPr>
              <a:t>Hướng</a:t>
            </a:r>
            <a:r>
              <a:rPr lang="fr-CA" altLang="en-US" dirty="0" smtClean="0">
                <a:solidFill>
                  <a:srgbClr val="FF0000"/>
                </a:solidFill>
              </a:rPr>
              <a:t> </a:t>
            </a:r>
            <a:r>
              <a:rPr lang="fr-CA" altLang="en-US" dirty="0" err="1" smtClean="0">
                <a:solidFill>
                  <a:srgbClr val="FF0000"/>
                </a:solidFill>
              </a:rPr>
              <a:t>dẫn</a:t>
            </a:r>
            <a:r>
              <a:rPr lang="fr-CA" altLang="en-US" dirty="0" smtClean="0">
                <a:solidFill>
                  <a:srgbClr val="FF0000"/>
                </a:solidFill>
              </a:rPr>
              <a:t> </a:t>
            </a:r>
            <a:r>
              <a:rPr lang="fr-CA" altLang="en-US" dirty="0" err="1" smtClean="0">
                <a:solidFill>
                  <a:srgbClr val="FF0000"/>
                </a:solidFill>
              </a:rPr>
              <a:t>sử</a:t>
            </a:r>
            <a:r>
              <a:rPr lang="fr-CA" altLang="en-US" dirty="0" smtClean="0">
                <a:solidFill>
                  <a:srgbClr val="FF0000"/>
                </a:solidFill>
              </a:rPr>
              <a:t> </a:t>
            </a:r>
            <a:r>
              <a:rPr lang="fr-CA" altLang="en-US" dirty="0" err="1" smtClean="0">
                <a:solidFill>
                  <a:srgbClr val="FF0000"/>
                </a:solidFill>
              </a:rPr>
              <a:t>dụng</a:t>
            </a:r>
            <a:r>
              <a:rPr lang="fr-CA" altLang="en-US" dirty="0" smtClean="0">
                <a:solidFill>
                  <a:srgbClr val="FF0000"/>
                </a:solidFill>
              </a:rPr>
              <a:t> </a:t>
            </a:r>
            <a:r>
              <a:rPr lang="fr-CA" altLang="en-US" dirty="0" err="1" smtClean="0">
                <a:solidFill>
                  <a:srgbClr val="FF0000"/>
                </a:solidFill>
              </a:rPr>
              <a:t>phần</a:t>
            </a:r>
            <a:r>
              <a:rPr lang="fr-CA" altLang="en-US" dirty="0" smtClean="0">
                <a:solidFill>
                  <a:srgbClr val="FF0000"/>
                </a:solidFill>
              </a:rPr>
              <a:t> </a:t>
            </a:r>
            <a:r>
              <a:rPr lang="fr-CA" altLang="en-US" dirty="0" err="1" smtClean="0">
                <a:solidFill>
                  <a:srgbClr val="FF0000"/>
                </a:solidFill>
              </a:rPr>
              <a:t>mềm</a:t>
            </a:r>
            <a:endParaRPr lang="fr-FR" altLang="en-US" dirty="0" smtClean="0">
              <a:solidFill>
                <a:srgbClr val="FF0000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762000" y="1295400"/>
            <a:ext cx="8305800" cy="1752600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fr-FR" alt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alt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fr-FR" alt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alt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alt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fr-FR" alt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FR" alt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fr-FR" alt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fr-FR" alt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fr-FR" alt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fr-FR" alt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fr-FR" alt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fr-FR" alt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alt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fr-FR" alt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fr-FR" alt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fr-FR" alt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fr-FR" alt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3: Lưu kết quả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4: Thoát phần mềm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r-FR" alt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527</TotalTime>
  <Words>604</Words>
  <Application>Microsoft Office PowerPoint</Application>
  <PresentationFormat>On-screen Show (4:3)</PresentationFormat>
  <Paragraphs>101</Paragraphs>
  <Slides>29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SimSun</vt:lpstr>
      <vt:lpstr>.VnHelvetInsH</vt:lpstr>
      <vt:lpstr>Arial</vt:lpstr>
      <vt:lpstr>Calibri</vt:lpstr>
      <vt:lpstr>Franklin Gothic Book</vt:lpstr>
      <vt:lpstr>Tahoma</vt:lpstr>
      <vt:lpstr>Times New Roman</vt:lpstr>
      <vt:lpstr>Thème Office</vt:lpstr>
      <vt:lpstr>PowerPoint Presentation</vt:lpstr>
      <vt:lpstr>PowerPoint Presentation</vt:lpstr>
      <vt:lpstr>PowerPoint Presentation</vt:lpstr>
      <vt:lpstr> Các em quan sát sơ đồ những công việc của em thực hiện hằng ngày.</vt:lpstr>
      <vt:lpstr>PowerPoint Presentation</vt:lpstr>
      <vt:lpstr>PowerPoint Presentation</vt:lpstr>
      <vt:lpstr>PowerPoint Presentation</vt:lpstr>
      <vt:lpstr>PowerPoint Presentation</vt:lpstr>
      <vt:lpstr>2. Hướng dẫn sử dụng phần mềm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User</dc:creator>
  <cp:lastModifiedBy>Admin</cp:lastModifiedBy>
  <cp:revision>40</cp:revision>
  <dcterms:created xsi:type="dcterms:W3CDTF">2017-11-10T09:06:55Z</dcterms:created>
  <dcterms:modified xsi:type="dcterms:W3CDTF">2021-11-14T09:26:47Z</dcterms:modified>
</cp:coreProperties>
</file>